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86575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3222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A82B-DF0F-490F-8EDD-1669089BDEE1}" type="datetimeFigureOut">
              <a:rPr lang="de-CH" smtClean="0"/>
              <a:t>20.02.2025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A850-F27F-4F0A-8B42-6FC6FFBEDF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443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A82B-DF0F-490F-8EDD-1669089BDEE1}" type="datetimeFigureOut">
              <a:rPr lang="de-CH" smtClean="0"/>
              <a:t>20.02.2025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A850-F27F-4F0A-8B42-6FC6FFBEDF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35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A82B-DF0F-490F-8EDD-1669089BDEE1}" type="datetimeFigureOut">
              <a:rPr lang="de-CH" smtClean="0"/>
              <a:t>20.02.2025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A850-F27F-4F0A-8B42-6FC6FFBEDF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9440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A82B-DF0F-490F-8EDD-1669089BDEE1}" type="datetimeFigureOut">
              <a:rPr lang="de-CH" smtClean="0"/>
              <a:t>20.02.2025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A850-F27F-4F0A-8B42-6FC6FFBEDF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78805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A82B-DF0F-490F-8EDD-1669089BDEE1}" type="datetimeFigureOut">
              <a:rPr lang="de-CH" smtClean="0"/>
              <a:t>20.02.2025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A850-F27F-4F0A-8B42-6FC6FFBEDF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7592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A82B-DF0F-490F-8EDD-1669089BDEE1}" type="datetimeFigureOut">
              <a:rPr lang="de-CH" smtClean="0"/>
              <a:t>20.02.2025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A850-F27F-4F0A-8B42-6FC6FFBEDF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13664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A82B-DF0F-490F-8EDD-1669089BDEE1}" type="datetimeFigureOut">
              <a:rPr lang="de-CH" smtClean="0"/>
              <a:t>20.02.2025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A850-F27F-4F0A-8B42-6FC6FFBEDF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653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A82B-DF0F-490F-8EDD-1669089BDEE1}" type="datetimeFigureOut">
              <a:rPr lang="de-CH" smtClean="0"/>
              <a:t>20.02.2025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A850-F27F-4F0A-8B42-6FC6FFBEDF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69047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A82B-DF0F-490F-8EDD-1669089BDEE1}" type="datetimeFigureOut">
              <a:rPr lang="de-CH" smtClean="0"/>
              <a:t>20.02.2025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A850-F27F-4F0A-8B42-6FC6FFBEDF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9432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A82B-DF0F-490F-8EDD-1669089BDEE1}" type="datetimeFigureOut">
              <a:rPr lang="de-CH" smtClean="0"/>
              <a:t>20.02.2025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A850-F27F-4F0A-8B42-6FC6FFBEDF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59539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A82B-DF0F-490F-8EDD-1669089BDEE1}" type="datetimeFigureOut">
              <a:rPr lang="de-CH" smtClean="0"/>
              <a:t>20.02.2025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A850-F27F-4F0A-8B42-6FC6FFBEDF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0441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1A82B-DF0F-490F-8EDD-1669089BDEE1}" type="datetimeFigureOut">
              <a:rPr lang="de-CH" smtClean="0"/>
              <a:t>20.02.2025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8A850-F27F-4F0A-8B42-6FC6FFBEDF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0038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3.0/" TargetMode="External"/><Relationship Id="rId2" Type="http://schemas.openxmlformats.org/officeDocument/2006/relationships/hyperlink" Target="https://foto.wuestenigel.com/frohe-ostern-greeting-card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fotolia.com/id/103406562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6EE9FF5E-F4BF-4303-8D6F-8369099F33BC}"/>
              </a:ext>
            </a:extLst>
          </p:cNvPr>
          <p:cNvSpPr txBox="1"/>
          <p:nvPr/>
        </p:nvSpPr>
        <p:spPr>
          <a:xfrm>
            <a:off x="1755605" y="8269136"/>
            <a:ext cx="3535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Herzlich Willkommen</a:t>
            </a:r>
            <a:endParaRPr lang="de-CH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1D10F5D-4352-4526-9AD9-2D893801DB29}"/>
              </a:ext>
            </a:extLst>
          </p:cNvPr>
          <p:cNvSpPr txBox="1"/>
          <p:nvPr/>
        </p:nvSpPr>
        <p:spPr>
          <a:xfrm>
            <a:off x="20" y="9906000"/>
            <a:ext cx="68579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/>
              <a:t>"</a:t>
            </a:r>
            <a:r>
              <a:rPr lang="de-CH" sz="900">
                <a:hlinkClick r:id="rId2" tooltip="https://foto.wuestenigel.com/frohe-ostern-greeting-card/"/>
              </a:rPr>
              <a:t>Dieses Foto</a:t>
            </a:r>
            <a:r>
              <a:rPr lang="de-CH" sz="900"/>
              <a:t>" von Unbekannter Autor ist lizenziert gemäß </a:t>
            </a:r>
            <a:r>
              <a:rPr lang="de-CH" sz="900">
                <a:hlinkClick r:id="rId3" tooltip="https://creativecommons.org/licenses/by/3.0/"/>
              </a:rPr>
              <a:t>CC BY</a:t>
            </a:r>
            <a:endParaRPr lang="de-CH" sz="90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73A66B7-CCD0-46EC-B73F-E849769D10FA}"/>
              </a:ext>
            </a:extLst>
          </p:cNvPr>
          <p:cNvSpPr txBox="1"/>
          <p:nvPr/>
        </p:nvSpPr>
        <p:spPr>
          <a:xfrm>
            <a:off x="192024" y="3341169"/>
            <a:ext cx="6473952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Muttertags-Menü vom Sonntag, </a:t>
            </a:r>
          </a:p>
          <a:p>
            <a:pPr algn="ctr"/>
            <a:r>
              <a:rPr lang="de-DE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11.Mai 2025</a:t>
            </a:r>
          </a:p>
          <a:p>
            <a:pPr algn="ctr"/>
            <a:endParaRPr lang="de-DE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de-DE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Spargelcapuccino</a:t>
            </a:r>
            <a:r>
              <a:rPr lang="de-DE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mit Rohschinken Rose</a:t>
            </a:r>
          </a:p>
          <a:p>
            <a:pPr algn="ctr"/>
            <a:r>
              <a:rPr lang="de-DE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***</a:t>
            </a:r>
          </a:p>
          <a:p>
            <a:pPr algn="ctr"/>
            <a:r>
              <a:rPr lang="de-DE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Kalbsschnitzel an </a:t>
            </a:r>
            <a:r>
              <a:rPr lang="de-DE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Calvadossauce</a:t>
            </a:r>
            <a:r>
              <a:rPr lang="de-DE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mit Kräuterrisotto und Gemüse</a:t>
            </a:r>
          </a:p>
          <a:p>
            <a:pPr algn="ctr"/>
            <a:r>
              <a:rPr lang="de-DE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***</a:t>
            </a:r>
          </a:p>
          <a:p>
            <a:pPr algn="ctr"/>
            <a:r>
              <a:rPr lang="de-DE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Hausgemachtes </a:t>
            </a:r>
            <a:r>
              <a:rPr lang="de-DE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Erdbeerparfait</a:t>
            </a:r>
            <a:r>
              <a:rPr lang="de-DE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fein garniert</a:t>
            </a:r>
          </a:p>
          <a:p>
            <a:pPr algn="ctr"/>
            <a:r>
              <a:rPr lang="de-DE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Oder </a:t>
            </a:r>
          </a:p>
          <a:p>
            <a:pPr algn="ctr"/>
            <a:r>
              <a:rPr lang="de-DE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Rinderbacher</a:t>
            </a:r>
            <a:r>
              <a:rPr lang="de-DE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Käseauswahl</a:t>
            </a:r>
          </a:p>
          <a:p>
            <a:pPr algn="ctr"/>
            <a:r>
              <a:rPr lang="de-DE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59.50</a:t>
            </a:r>
          </a:p>
        </p:txBody>
      </p:sp>
      <p:pic>
        <p:nvPicPr>
          <p:cNvPr id="4" name="Grafik 3" descr="Ein Bild, das Schrift, Clipart, weiß, Darstellung enthält.&#10;&#10;Automatisch generierte Beschreibung">
            <a:extLst>
              <a:ext uri="{FF2B5EF4-FFF2-40B4-BE49-F238E27FC236}">
                <a16:creationId xmlns:a16="http://schemas.microsoft.com/office/drawing/2014/main" id="{F8A26DD1-C8BB-6767-A879-9830729D62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544" y="8607690"/>
            <a:ext cx="3810000" cy="933450"/>
          </a:xfrm>
          <a:prstGeom prst="rect">
            <a:avLst/>
          </a:prstGeom>
        </p:spPr>
      </p:pic>
      <p:pic>
        <p:nvPicPr>
          <p:cNvPr id="5" name="Grafik 4" descr="Ein Bild, das Text, Handschrift, Schrift, Kalligrafie enthält.&#10;&#10;Automatisch generierte Beschreibung">
            <a:extLst>
              <a:ext uri="{FF2B5EF4-FFF2-40B4-BE49-F238E27FC236}">
                <a16:creationId xmlns:a16="http://schemas.microsoft.com/office/drawing/2014/main" id="{1B087409-7DEE-B3F6-C658-421BE447890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4498"/>
          <a:stretch/>
        </p:blipFill>
        <p:spPr>
          <a:xfrm>
            <a:off x="1072896" y="853440"/>
            <a:ext cx="4632960" cy="198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949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</Words>
  <Application>Microsoft Office PowerPoint</Application>
  <PresentationFormat>A4-Papier (210 x 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Loewen Heimiswil</dc:creator>
  <cp:lastModifiedBy>Loewen Heimiswil</cp:lastModifiedBy>
  <cp:revision>11</cp:revision>
  <cp:lastPrinted>2025-02-20T20:19:02Z</cp:lastPrinted>
  <dcterms:created xsi:type="dcterms:W3CDTF">2022-02-04T16:14:04Z</dcterms:created>
  <dcterms:modified xsi:type="dcterms:W3CDTF">2025-02-20T20:32:51Z</dcterms:modified>
</cp:coreProperties>
</file>