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</p:sldIdLst>
  <p:sldSz cx="12192000" cy="6858000"/>
  <p:notesSz cx="6886575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6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8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1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6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1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8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0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5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4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57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890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loewen-heimiswil.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075615F8-B807-416B-8DBB-536E4371AA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fik 5" descr="Ein Bild, das Schrift, Clipart, weiß, Darstellung enthält.&#10;&#10;Automatisch generierte Beschreibung">
            <a:extLst>
              <a:ext uri="{FF2B5EF4-FFF2-40B4-BE49-F238E27FC236}">
                <a16:creationId xmlns:a16="http://schemas.microsoft.com/office/drawing/2014/main" id="{F4783B0C-AABA-1933-EC3F-4CD747B9C6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0" r="28480" b="-1"/>
          <a:stretch/>
        </p:blipFill>
        <p:spPr>
          <a:xfrm>
            <a:off x="153295" y="10"/>
            <a:ext cx="4418704" cy="1514010"/>
          </a:xfrm>
          <a:custGeom>
            <a:avLst/>
            <a:gdLst/>
            <a:ahLst/>
            <a:cxnLst/>
            <a:rect l="l" t="t" r="r" b="b"/>
            <a:pathLst>
              <a:path w="4200872" h="1514020">
                <a:moveTo>
                  <a:pt x="0" y="0"/>
                </a:moveTo>
                <a:lnTo>
                  <a:pt x="4200872" y="0"/>
                </a:lnTo>
                <a:lnTo>
                  <a:pt x="4142607" y="38563"/>
                </a:lnTo>
                <a:cubicBezTo>
                  <a:pt x="3737231" y="337805"/>
                  <a:pt x="3393114" y="765216"/>
                  <a:pt x="3008795" y="1083181"/>
                </a:cubicBezTo>
                <a:cubicBezTo>
                  <a:pt x="2488592" y="1512793"/>
                  <a:pt x="1827783" y="1891699"/>
                  <a:pt x="709479" y="810018"/>
                </a:cubicBezTo>
                <a:cubicBezTo>
                  <a:pt x="545095" y="651095"/>
                  <a:pt x="379790" y="468539"/>
                  <a:pt x="214372" y="268967"/>
                </a:cubicBezTo>
                <a:close/>
              </a:path>
            </a:pathLst>
          </a:custGeom>
        </p:spPr>
      </p:pic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04C1F5E-6CC3-453F-A027-17CBE2DDA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440" y="-9980"/>
            <a:ext cx="4226559" cy="1650095"/>
          </a:xfrm>
          <a:custGeom>
            <a:avLst/>
            <a:gdLst>
              <a:gd name="connsiteX0" fmla="*/ 0 w 4200872"/>
              <a:gd name="connsiteY0" fmla="*/ 0 h 1514020"/>
              <a:gd name="connsiteX1" fmla="*/ 4200872 w 4200872"/>
              <a:gd name="connsiteY1" fmla="*/ 0 h 1514020"/>
              <a:gd name="connsiteX2" fmla="*/ 4142607 w 4200872"/>
              <a:gd name="connsiteY2" fmla="*/ 38563 h 1514020"/>
              <a:gd name="connsiteX3" fmla="*/ 3008795 w 4200872"/>
              <a:gd name="connsiteY3" fmla="*/ 1083181 h 1514020"/>
              <a:gd name="connsiteX4" fmla="*/ 709479 w 4200872"/>
              <a:gd name="connsiteY4" fmla="*/ 810018 h 1514020"/>
              <a:gd name="connsiteX5" fmla="*/ 214372 w 4200872"/>
              <a:gd name="connsiteY5" fmla="*/ 268967 h 1514020"/>
              <a:gd name="connsiteX0" fmla="*/ 4111158 w 4111158"/>
              <a:gd name="connsiteY0" fmla="*/ 0 h 1514020"/>
              <a:gd name="connsiteX1" fmla="*/ 4052893 w 4111158"/>
              <a:gd name="connsiteY1" fmla="*/ 38563 h 1514020"/>
              <a:gd name="connsiteX2" fmla="*/ 2919081 w 4111158"/>
              <a:gd name="connsiteY2" fmla="*/ 1083181 h 1514020"/>
              <a:gd name="connsiteX3" fmla="*/ 619765 w 4111158"/>
              <a:gd name="connsiteY3" fmla="*/ 810018 h 1514020"/>
              <a:gd name="connsiteX4" fmla="*/ 124658 w 4111158"/>
              <a:gd name="connsiteY4" fmla="*/ 268967 h 1514020"/>
              <a:gd name="connsiteX5" fmla="*/ 0 w 4111158"/>
              <a:gd name="connsiteY5" fmla="*/ 83899 h 1514020"/>
              <a:gd name="connsiteX0" fmla="*/ 4146758 w 4146758"/>
              <a:gd name="connsiteY0" fmla="*/ 0 h 1514020"/>
              <a:gd name="connsiteX1" fmla="*/ 4088493 w 4146758"/>
              <a:gd name="connsiteY1" fmla="*/ 38563 h 1514020"/>
              <a:gd name="connsiteX2" fmla="*/ 2954681 w 4146758"/>
              <a:gd name="connsiteY2" fmla="*/ 1083181 h 1514020"/>
              <a:gd name="connsiteX3" fmla="*/ 655365 w 4146758"/>
              <a:gd name="connsiteY3" fmla="*/ 810018 h 1514020"/>
              <a:gd name="connsiteX4" fmla="*/ 160258 w 4146758"/>
              <a:gd name="connsiteY4" fmla="*/ 268967 h 1514020"/>
              <a:gd name="connsiteX5" fmla="*/ 0 w 4146758"/>
              <a:gd name="connsiteY5" fmla="*/ 10654 h 151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6758" h="1514020">
                <a:moveTo>
                  <a:pt x="4146758" y="0"/>
                </a:moveTo>
                <a:lnTo>
                  <a:pt x="4088493" y="38563"/>
                </a:lnTo>
                <a:cubicBezTo>
                  <a:pt x="3683117" y="337805"/>
                  <a:pt x="3339000" y="765216"/>
                  <a:pt x="2954681" y="1083181"/>
                </a:cubicBezTo>
                <a:cubicBezTo>
                  <a:pt x="2434478" y="1512793"/>
                  <a:pt x="1773669" y="1891699"/>
                  <a:pt x="655365" y="810018"/>
                </a:cubicBezTo>
                <a:cubicBezTo>
                  <a:pt x="490981" y="651095"/>
                  <a:pt x="325676" y="468539"/>
                  <a:pt x="160258" y="268967"/>
                </a:cubicBezTo>
                <a:cubicBezTo>
                  <a:pt x="88801" y="179311"/>
                  <a:pt x="0" y="10654"/>
                  <a:pt x="0" y="10654"/>
                </a:cubicBez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pic>
        <p:nvPicPr>
          <p:cNvPr id="4" name="Picture 3" descr="Untersicht von Wolken am Himmel">
            <a:extLst>
              <a:ext uri="{FF2B5EF4-FFF2-40B4-BE49-F238E27FC236}">
                <a16:creationId xmlns:a16="http://schemas.microsoft.com/office/drawing/2014/main" id="{A33F7456-C719-FDE9-C241-5034B69BDD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939" r="25240" b="-2"/>
          <a:stretch/>
        </p:blipFill>
        <p:spPr>
          <a:xfrm>
            <a:off x="7608055" y="-9979"/>
            <a:ext cx="4583947" cy="6141651"/>
          </a:xfrm>
          <a:custGeom>
            <a:avLst/>
            <a:gdLst/>
            <a:ahLst/>
            <a:cxnLst/>
            <a:rect l="l" t="t" r="r" b="b"/>
            <a:pathLst>
              <a:path w="4583947" h="6141651">
                <a:moveTo>
                  <a:pt x="1310966" y="0"/>
                </a:moveTo>
                <a:lnTo>
                  <a:pt x="4583947" y="0"/>
                </a:lnTo>
                <a:lnTo>
                  <a:pt x="4583947" y="4238291"/>
                </a:lnTo>
                <a:lnTo>
                  <a:pt x="4541880" y="4268837"/>
                </a:lnTo>
                <a:cubicBezTo>
                  <a:pt x="4395640" y="4371082"/>
                  <a:pt x="4254236" y="4463820"/>
                  <a:pt x="4128523" y="4550523"/>
                </a:cubicBezTo>
                <a:cubicBezTo>
                  <a:pt x="3416510" y="5042390"/>
                  <a:pt x="2702940" y="5533242"/>
                  <a:pt x="1946719" y="5943410"/>
                </a:cubicBezTo>
                <a:cubicBezTo>
                  <a:pt x="1506382" y="6182505"/>
                  <a:pt x="872113" y="6320608"/>
                  <a:pt x="393090" y="5663210"/>
                </a:cubicBezTo>
                <a:cubicBezTo>
                  <a:pt x="73281" y="5224009"/>
                  <a:pt x="-2478" y="4638736"/>
                  <a:pt x="62" y="4156575"/>
                </a:cubicBezTo>
                <a:cubicBezTo>
                  <a:pt x="8670" y="2528953"/>
                  <a:pt x="544344" y="1025333"/>
                  <a:pt x="1277882" y="42031"/>
                </a:cubicBezTo>
                <a:close/>
              </a:path>
            </a:pathLst>
          </a:custGeom>
        </p:spPr>
      </p:pic>
      <p:sp>
        <p:nvSpPr>
          <p:cNvPr id="49" name="Freeform: Shape 42">
            <a:extLst>
              <a:ext uri="{FF2B5EF4-FFF2-40B4-BE49-F238E27FC236}">
                <a16:creationId xmlns:a16="http://schemas.microsoft.com/office/drawing/2014/main" id="{6FB98D75-FCBF-4337-916E-3D5EE529D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9075" y="16663"/>
            <a:ext cx="4352924" cy="6092804"/>
          </a:xfrm>
          <a:custGeom>
            <a:avLst/>
            <a:gdLst>
              <a:gd name="connsiteX0" fmla="*/ 520805 w 4496214"/>
              <a:gd name="connsiteY0" fmla="*/ 0 h 4712444"/>
              <a:gd name="connsiteX1" fmla="*/ 4496214 w 4496214"/>
              <a:gd name="connsiteY1" fmla="*/ 0 h 4712444"/>
              <a:gd name="connsiteX2" fmla="*/ 4496214 w 4496214"/>
              <a:gd name="connsiteY2" fmla="*/ 2870874 h 4712444"/>
              <a:gd name="connsiteX3" fmla="*/ 4327504 w 4496214"/>
              <a:gd name="connsiteY3" fmla="*/ 2986301 h 4712444"/>
              <a:gd name="connsiteX4" fmla="*/ 4128523 w 4496214"/>
              <a:gd name="connsiteY4" fmla="*/ 3121316 h 4712444"/>
              <a:gd name="connsiteX5" fmla="*/ 1946719 w 4496214"/>
              <a:gd name="connsiteY5" fmla="*/ 4514203 h 4712444"/>
              <a:gd name="connsiteX6" fmla="*/ 393090 w 4496214"/>
              <a:gd name="connsiteY6" fmla="*/ 4234003 h 4712444"/>
              <a:gd name="connsiteX7" fmla="*/ 62 w 4496214"/>
              <a:gd name="connsiteY7" fmla="*/ 2727368 h 4712444"/>
              <a:gd name="connsiteX8" fmla="*/ 513680 w 4496214"/>
              <a:gd name="connsiteY8" fmla="*/ 17175 h 4712444"/>
              <a:gd name="connsiteX0" fmla="*/ 4496214 w 4496214"/>
              <a:gd name="connsiteY0" fmla="*/ 0 h 4712444"/>
              <a:gd name="connsiteX1" fmla="*/ 4496214 w 4496214"/>
              <a:gd name="connsiteY1" fmla="*/ 2870874 h 4712444"/>
              <a:gd name="connsiteX2" fmla="*/ 4327504 w 4496214"/>
              <a:gd name="connsiteY2" fmla="*/ 2986301 h 4712444"/>
              <a:gd name="connsiteX3" fmla="*/ 4128523 w 4496214"/>
              <a:gd name="connsiteY3" fmla="*/ 3121316 h 4712444"/>
              <a:gd name="connsiteX4" fmla="*/ 1946719 w 4496214"/>
              <a:gd name="connsiteY4" fmla="*/ 4514203 h 4712444"/>
              <a:gd name="connsiteX5" fmla="*/ 393090 w 4496214"/>
              <a:gd name="connsiteY5" fmla="*/ 4234003 h 4712444"/>
              <a:gd name="connsiteX6" fmla="*/ 62 w 4496214"/>
              <a:gd name="connsiteY6" fmla="*/ 2727368 h 4712444"/>
              <a:gd name="connsiteX7" fmla="*/ 513680 w 4496214"/>
              <a:gd name="connsiteY7" fmla="*/ 17175 h 4712444"/>
              <a:gd name="connsiteX8" fmla="*/ 610729 w 4496214"/>
              <a:gd name="connsiteY8" fmla="*/ 94249 h 4712444"/>
              <a:gd name="connsiteX0" fmla="*/ 4496214 w 4496214"/>
              <a:gd name="connsiteY0" fmla="*/ 2853983 h 4695553"/>
              <a:gd name="connsiteX1" fmla="*/ 4327504 w 4496214"/>
              <a:gd name="connsiteY1" fmla="*/ 2969410 h 4695553"/>
              <a:gd name="connsiteX2" fmla="*/ 4128523 w 4496214"/>
              <a:gd name="connsiteY2" fmla="*/ 3104425 h 4695553"/>
              <a:gd name="connsiteX3" fmla="*/ 1946719 w 4496214"/>
              <a:gd name="connsiteY3" fmla="*/ 4497312 h 4695553"/>
              <a:gd name="connsiteX4" fmla="*/ 393090 w 4496214"/>
              <a:gd name="connsiteY4" fmla="*/ 4217112 h 4695553"/>
              <a:gd name="connsiteX5" fmla="*/ 62 w 4496214"/>
              <a:gd name="connsiteY5" fmla="*/ 2710477 h 4695553"/>
              <a:gd name="connsiteX6" fmla="*/ 513680 w 4496214"/>
              <a:gd name="connsiteY6" fmla="*/ 284 h 4695553"/>
              <a:gd name="connsiteX7" fmla="*/ 610729 w 4496214"/>
              <a:gd name="connsiteY7" fmla="*/ 77358 h 4695553"/>
              <a:gd name="connsiteX0" fmla="*/ 4496214 w 4496214"/>
              <a:gd name="connsiteY0" fmla="*/ 2853699 h 4695269"/>
              <a:gd name="connsiteX1" fmla="*/ 4327504 w 4496214"/>
              <a:gd name="connsiteY1" fmla="*/ 2969126 h 4695269"/>
              <a:gd name="connsiteX2" fmla="*/ 4128523 w 4496214"/>
              <a:gd name="connsiteY2" fmla="*/ 3104141 h 4695269"/>
              <a:gd name="connsiteX3" fmla="*/ 1946719 w 4496214"/>
              <a:gd name="connsiteY3" fmla="*/ 4497028 h 4695269"/>
              <a:gd name="connsiteX4" fmla="*/ 393090 w 4496214"/>
              <a:gd name="connsiteY4" fmla="*/ 4216828 h 4695269"/>
              <a:gd name="connsiteX5" fmla="*/ 62 w 4496214"/>
              <a:gd name="connsiteY5" fmla="*/ 2710193 h 4695269"/>
              <a:gd name="connsiteX6" fmla="*/ 513680 w 4496214"/>
              <a:gd name="connsiteY6" fmla="*/ 0 h 4695269"/>
              <a:gd name="connsiteX0" fmla="*/ 4496214 w 4496214"/>
              <a:gd name="connsiteY0" fmla="*/ 2853699 h 4650427"/>
              <a:gd name="connsiteX1" fmla="*/ 4327504 w 4496214"/>
              <a:gd name="connsiteY1" fmla="*/ 2969126 h 4650427"/>
              <a:gd name="connsiteX2" fmla="*/ 4128523 w 4496214"/>
              <a:gd name="connsiteY2" fmla="*/ 3104141 h 4650427"/>
              <a:gd name="connsiteX3" fmla="*/ 3578025 w 4496214"/>
              <a:gd name="connsiteY3" fmla="*/ 3466740 h 4650427"/>
              <a:gd name="connsiteX4" fmla="*/ 1946719 w 4496214"/>
              <a:gd name="connsiteY4" fmla="*/ 4497028 h 4650427"/>
              <a:gd name="connsiteX5" fmla="*/ 393090 w 4496214"/>
              <a:gd name="connsiteY5" fmla="*/ 4216828 h 4650427"/>
              <a:gd name="connsiteX6" fmla="*/ 62 w 4496214"/>
              <a:gd name="connsiteY6" fmla="*/ 2710193 h 4650427"/>
              <a:gd name="connsiteX7" fmla="*/ 513680 w 4496214"/>
              <a:gd name="connsiteY7" fmla="*/ 0 h 4650427"/>
              <a:gd name="connsiteX0" fmla="*/ 4496214 w 4496214"/>
              <a:gd name="connsiteY0" fmla="*/ 2853699 h 4650427"/>
              <a:gd name="connsiteX1" fmla="*/ 4327504 w 4496214"/>
              <a:gd name="connsiteY1" fmla="*/ 2969126 h 4650427"/>
              <a:gd name="connsiteX2" fmla="*/ 4128523 w 4496214"/>
              <a:gd name="connsiteY2" fmla="*/ 3104141 h 4650427"/>
              <a:gd name="connsiteX3" fmla="*/ 3578025 w 4496214"/>
              <a:gd name="connsiteY3" fmla="*/ 3466740 h 4650427"/>
              <a:gd name="connsiteX4" fmla="*/ 1946719 w 4496214"/>
              <a:gd name="connsiteY4" fmla="*/ 4497028 h 4650427"/>
              <a:gd name="connsiteX5" fmla="*/ 393090 w 4496214"/>
              <a:gd name="connsiteY5" fmla="*/ 4216828 h 4650427"/>
              <a:gd name="connsiteX6" fmla="*/ 62 w 4496214"/>
              <a:gd name="connsiteY6" fmla="*/ 2710193 h 4650427"/>
              <a:gd name="connsiteX7" fmla="*/ 513680 w 4496214"/>
              <a:gd name="connsiteY7" fmla="*/ 0 h 4650427"/>
              <a:gd name="connsiteX0" fmla="*/ 4496214 w 4496214"/>
              <a:gd name="connsiteY0" fmla="*/ 2853699 h 4650427"/>
              <a:gd name="connsiteX1" fmla="*/ 4327504 w 4496214"/>
              <a:gd name="connsiteY1" fmla="*/ 2969126 h 4650427"/>
              <a:gd name="connsiteX2" fmla="*/ 3578025 w 4496214"/>
              <a:gd name="connsiteY2" fmla="*/ 3466740 h 4650427"/>
              <a:gd name="connsiteX3" fmla="*/ 1946719 w 4496214"/>
              <a:gd name="connsiteY3" fmla="*/ 4497028 h 4650427"/>
              <a:gd name="connsiteX4" fmla="*/ 393090 w 4496214"/>
              <a:gd name="connsiteY4" fmla="*/ 4216828 h 4650427"/>
              <a:gd name="connsiteX5" fmla="*/ 62 w 4496214"/>
              <a:gd name="connsiteY5" fmla="*/ 2710193 h 4650427"/>
              <a:gd name="connsiteX6" fmla="*/ 513680 w 4496214"/>
              <a:gd name="connsiteY6" fmla="*/ 0 h 4650427"/>
              <a:gd name="connsiteX0" fmla="*/ 4496214 w 4496214"/>
              <a:gd name="connsiteY0" fmla="*/ 2853699 h 4650427"/>
              <a:gd name="connsiteX1" fmla="*/ 3578025 w 4496214"/>
              <a:gd name="connsiteY1" fmla="*/ 3466740 h 4650427"/>
              <a:gd name="connsiteX2" fmla="*/ 1946719 w 4496214"/>
              <a:gd name="connsiteY2" fmla="*/ 4497028 h 4650427"/>
              <a:gd name="connsiteX3" fmla="*/ 393090 w 4496214"/>
              <a:gd name="connsiteY3" fmla="*/ 4216828 h 4650427"/>
              <a:gd name="connsiteX4" fmla="*/ 62 w 4496214"/>
              <a:gd name="connsiteY4" fmla="*/ 2710193 h 4650427"/>
              <a:gd name="connsiteX5" fmla="*/ 513680 w 4496214"/>
              <a:gd name="connsiteY5" fmla="*/ 0 h 4650427"/>
              <a:gd name="connsiteX0" fmla="*/ 3578025 w 3578025"/>
              <a:gd name="connsiteY0" fmla="*/ 3466740 h 4650427"/>
              <a:gd name="connsiteX1" fmla="*/ 1946719 w 3578025"/>
              <a:gd name="connsiteY1" fmla="*/ 4497028 h 4650427"/>
              <a:gd name="connsiteX2" fmla="*/ 393090 w 3578025"/>
              <a:gd name="connsiteY2" fmla="*/ 4216828 h 4650427"/>
              <a:gd name="connsiteX3" fmla="*/ 62 w 3578025"/>
              <a:gd name="connsiteY3" fmla="*/ 2710193 h 4650427"/>
              <a:gd name="connsiteX4" fmla="*/ 513680 w 3578025"/>
              <a:gd name="connsiteY4" fmla="*/ 0 h 4650427"/>
              <a:gd name="connsiteX0" fmla="*/ 3578025 w 3578025"/>
              <a:gd name="connsiteY0" fmla="*/ 3466740 h 4705670"/>
              <a:gd name="connsiteX1" fmla="*/ 1946719 w 3578025"/>
              <a:gd name="connsiteY1" fmla="*/ 4497028 h 4705670"/>
              <a:gd name="connsiteX2" fmla="*/ 393090 w 3578025"/>
              <a:gd name="connsiteY2" fmla="*/ 4216828 h 4705670"/>
              <a:gd name="connsiteX3" fmla="*/ 62 w 3578025"/>
              <a:gd name="connsiteY3" fmla="*/ 2710193 h 4705670"/>
              <a:gd name="connsiteX4" fmla="*/ 513680 w 3578025"/>
              <a:gd name="connsiteY4" fmla="*/ 0 h 470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8025" h="4705670">
                <a:moveTo>
                  <a:pt x="3578025" y="3466740"/>
                </a:moveTo>
                <a:cubicBezTo>
                  <a:pt x="3034256" y="3810169"/>
                  <a:pt x="2520630" y="4206761"/>
                  <a:pt x="1946719" y="4497028"/>
                </a:cubicBezTo>
                <a:cubicBezTo>
                  <a:pt x="1423184" y="4761816"/>
                  <a:pt x="872113" y="4874226"/>
                  <a:pt x="393090" y="4216828"/>
                </a:cubicBezTo>
                <a:cubicBezTo>
                  <a:pt x="73281" y="3777627"/>
                  <a:pt x="-2478" y="3192354"/>
                  <a:pt x="62" y="2710193"/>
                </a:cubicBezTo>
                <a:cubicBezTo>
                  <a:pt x="5227" y="1733619"/>
                  <a:pt x="200135" y="801687"/>
                  <a:pt x="513680" y="0"/>
                </a:cubicBez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83B7C9-72CB-8DC8-9015-E07D71075D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0" y="2286001"/>
            <a:ext cx="3048000" cy="3809998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700" b="1"/>
              <a:t>Cocktail &amp; Grill Sommernacht</a:t>
            </a:r>
          </a:p>
          <a:p>
            <a:pPr indent="-228600" algn="l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sz="1700" b="1"/>
          </a:p>
          <a:p>
            <a:pPr indent="-22860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700" b="1"/>
              <a:t>Samstag, 13.Juli 2024</a:t>
            </a:r>
          </a:p>
          <a:p>
            <a:pPr indent="-22860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700" b="1"/>
              <a:t>Ab 17.00 Uhr</a:t>
            </a:r>
          </a:p>
          <a:p>
            <a:pPr indent="-22860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700" b="1"/>
              <a:t>Reservation:</a:t>
            </a:r>
          </a:p>
          <a:p>
            <a:pPr indent="-22860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700" b="1"/>
              <a:t> </a:t>
            </a:r>
            <a:r>
              <a:rPr lang="en-US" sz="1700" b="1">
                <a:hlinkClick r:id="rId4"/>
              </a:rPr>
              <a:t>info@loewen-heimiswil.ch</a:t>
            </a:r>
            <a:r>
              <a:rPr lang="en-US" sz="1700" b="1"/>
              <a:t> oder </a:t>
            </a:r>
          </a:p>
          <a:p>
            <a:pPr indent="-22860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700" b="1"/>
              <a:t>034 422 32 06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ABDD7A4-EB2A-A173-FAE6-8421F13EF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741" y="2560319"/>
            <a:ext cx="3048000" cy="30480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500"/>
              <a:t>Vorspeisen Büffet</a:t>
            </a:r>
            <a:br>
              <a:rPr lang="en-US" sz="2500"/>
            </a:br>
            <a:r>
              <a:rPr lang="en-US" sz="2500"/>
              <a:t>Grill Büffet</a:t>
            </a:r>
            <a:br>
              <a:rPr lang="en-US" sz="2500"/>
            </a:br>
            <a:r>
              <a:rPr lang="en-US" sz="2500"/>
              <a:t>Dessertteller</a:t>
            </a:r>
            <a:br>
              <a:rPr lang="en-US" sz="2500"/>
            </a:br>
            <a:r>
              <a:rPr lang="en-US" sz="2500"/>
              <a:t>5 verschiedene Cocktails</a:t>
            </a:r>
            <a:br>
              <a:rPr lang="en-US" sz="2500"/>
            </a:br>
            <a:r>
              <a:rPr lang="en-US" sz="2500"/>
              <a:t>85.- p.P</a:t>
            </a:r>
            <a:br>
              <a:rPr lang="en-US" sz="2500"/>
            </a:br>
            <a:r>
              <a:rPr lang="en-US" sz="2500"/>
              <a:t>Jeder weiter Cocktail 10.-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073812298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LightSeedLeftStep">
      <a:dk1>
        <a:srgbClr val="000000"/>
      </a:dk1>
      <a:lt1>
        <a:srgbClr val="FFFFFF"/>
      </a:lt1>
      <a:dk2>
        <a:srgbClr val="243241"/>
      </a:dk2>
      <a:lt2>
        <a:srgbClr val="E2E5E8"/>
      </a:lt2>
      <a:accent1>
        <a:srgbClr val="BA9C80"/>
      </a:accent1>
      <a:accent2>
        <a:srgbClr val="BA827F"/>
      </a:accent2>
      <a:accent3>
        <a:srgbClr val="C594A6"/>
      </a:accent3>
      <a:accent4>
        <a:srgbClr val="BA7FAD"/>
      </a:accent4>
      <a:accent5>
        <a:srgbClr val="BC94C5"/>
      </a:accent5>
      <a:accent6>
        <a:srgbClr val="967FBA"/>
      </a:accent6>
      <a:hlink>
        <a:srgbClr val="5E85A8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Avenir Next LT Pro Light</vt:lpstr>
      <vt:lpstr>Sitka Subheading</vt:lpstr>
      <vt:lpstr>PebbleVTI</vt:lpstr>
      <vt:lpstr>Vorspeisen Büffet Grill Büffet Dessertteller 5 verschiedene Cocktails 85.- p.P Jeder weiter Cocktail 10.-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Vorspeisen Büffet Grill Büffet Dessertteller 5 verschiedene Cocktails 85.- p.P Jeder weiter Cocktail 10.-</dc:title>
  <dc:creator>Loewen Heimiswil</dc:creator>
  <cp:lastModifiedBy>Loewen Heimiswil</cp:lastModifiedBy>
  <cp:revision>1</cp:revision>
  <cp:lastPrinted>2024-03-21T21:05:24Z</cp:lastPrinted>
  <dcterms:created xsi:type="dcterms:W3CDTF">2024-03-21T20:43:59Z</dcterms:created>
  <dcterms:modified xsi:type="dcterms:W3CDTF">2024-04-20T10:18:27Z</dcterms:modified>
</cp:coreProperties>
</file>